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Ponavljanje i provjeravanje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Traženje u nizovima podataka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61678"/>
            <a:ext cx="10515600" cy="291977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Navedite primjer uporabe funkcije find() nad znakovnim nizovima.</a:t>
            </a:r>
          </a:p>
          <a:p>
            <a:pPr marL="514350" indent="-514350">
              <a:buAutoNum type="arabicPeriod"/>
            </a:pPr>
            <a:endParaRPr lang="hr-HR" dirty="0"/>
          </a:p>
          <a:p>
            <a:pPr marL="514350" indent="-514350">
              <a:buAutoNum type="arabicPeriod"/>
            </a:pPr>
            <a:endParaRPr lang="hr-HR" dirty="0" smtClean="0"/>
          </a:p>
          <a:p>
            <a:pPr marL="514350" indent="-514350">
              <a:buAutoNum type="arabicPeriod"/>
            </a:pPr>
            <a:r>
              <a:rPr lang="hr-HR" dirty="0" smtClean="0"/>
              <a:t>Napiši program koji će svakom upisanom znakovnom nizu ispisati poziciju na kojoj se u njemu prvi puta pojavljuje slovo ‘k’.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Funkcije u </a:t>
            </a:r>
            <a:r>
              <a:rPr lang="hr-HR" i="1" dirty="0" smtClean="0"/>
              <a:t>Pythonu</a:t>
            </a:r>
            <a:endParaRPr lang="hr-HR" i="1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Navedite osnovne dijelove funkcije.</a:t>
            </a:r>
          </a:p>
          <a:p>
            <a:pPr marL="514350" indent="-514350">
              <a:buAutoNum type="arabicPeriod"/>
            </a:pPr>
            <a:r>
              <a:rPr lang="hr-HR" dirty="0" smtClean="0"/>
              <a:t>Koja je razlika između pozivanja i definiranja funkcije? </a:t>
            </a:r>
          </a:p>
          <a:p>
            <a:pPr marL="514350" indent="-514350">
              <a:buAutoNum type="arabicPeriod"/>
            </a:pPr>
            <a:r>
              <a:rPr lang="hr-HR" dirty="0" smtClean="0"/>
              <a:t>Navedite četiri vrste funkcija koje razlikujemo. </a:t>
            </a:r>
          </a:p>
          <a:p>
            <a:pPr marL="514350" indent="-514350">
              <a:buAutoNum type="arabicPeriod"/>
            </a:pPr>
            <a:r>
              <a:rPr lang="hr-HR" dirty="0" smtClean="0"/>
              <a:t>Unutar kojih znakova navodimo parametre funkcije? </a:t>
            </a:r>
          </a:p>
          <a:p>
            <a:pPr marL="514350" indent="-514350">
              <a:buAutoNum type="arabicPeriod"/>
            </a:pPr>
            <a:r>
              <a:rPr lang="hr-HR" dirty="0" smtClean="0"/>
              <a:t>Koliko parametara može imati neka funkcija?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Kornjačina grafika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Gdje se nalazi ishodište koordinatnog sustava?</a:t>
            </a:r>
          </a:p>
          <a:p>
            <a:pPr marL="514350" indent="-514350">
              <a:buAutoNum type="arabicPeriod"/>
            </a:pPr>
            <a:r>
              <a:rPr lang="hr-HR" dirty="0" smtClean="0"/>
              <a:t>Navedite neke naredbe grafičkog modula u programskom jeziku </a:t>
            </a:r>
            <a:r>
              <a:rPr lang="hr-HR" i="1" dirty="0" smtClean="0"/>
              <a:t>Python</a:t>
            </a:r>
            <a:r>
              <a:rPr lang="hr-HR" dirty="0" smtClean="0"/>
              <a:t>.</a:t>
            </a:r>
          </a:p>
          <a:p>
            <a:pPr marL="514350" indent="-514350">
              <a:buAutoNum type="arabicPeriod"/>
            </a:pPr>
            <a:r>
              <a:rPr lang="hr-HR" dirty="0" smtClean="0"/>
              <a:t>Koju naredbu ćete primijeniti ako želite izračunati udaljenost između točke (x,y) i točke na kojoj se trenutačno nalazi olovka? </a:t>
            </a:r>
          </a:p>
          <a:p>
            <a:pPr marL="514350" indent="-514350"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94675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Primijeni naučeno!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6150430" cy="1835555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ZADATCI ZA VJEŽBU NA RAČUNALU 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Radna bilježnica stranica 31. </a:t>
            </a:r>
            <a:r>
              <a:rPr lang="hr-HR" dirty="0"/>
              <a:t>-</a:t>
            </a:r>
            <a:r>
              <a:rPr lang="hr-HR" dirty="0" smtClean="0"/>
              <a:t> 36. 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2749353" y="4038488"/>
            <a:ext cx="593744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72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SRETNO!</a:t>
            </a:r>
            <a:endParaRPr lang="hr-HR" sz="72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8049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1949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136</Words>
  <Application>Microsoft Office PowerPoint</Application>
  <PresentationFormat>Široki zaslon</PresentationFormat>
  <Paragraphs>21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Ponavljanje i provjeravanje</vt:lpstr>
      <vt:lpstr>Traženje u nizovima podataka</vt:lpstr>
      <vt:lpstr>Funkcije u Pythonu</vt:lpstr>
      <vt:lpstr>Kornjačina grafika</vt:lpstr>
      <vt:lpstr>Primijeni naučeno!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17</cp:revision>
  <dcterms:created xsi:type="dcterms:W3CDTF">2021-04-08T02:08:44Z</dcterms:created>
  <dcterms:modified xsi:type="dcterms:W3CDTF">2021-08-04T18:59:24Z</dcterms:modified>
</cp:coreProperties>
</file>